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76" r:id="rId10"/>
    <p:sldId id="260" r:id="rId11"/>
    <p:sldId id="262" r:id="rId12"/>
    <p:sldId id="263" r:id="rId13"/>
    <p:sldId id="264" r:id="rId14"/>
    <p:sldId id="265" r:id="rId15"/>
    <p:sldId id="266" r:id="rId16"/>
    <p:sldId id="268" r:id="rId17"/>
    <p:sldId id="267" r:id="rId18"/>
    <p:sldId id="277" r:id="rId19"/>
    <p:sldId id="269" r:id="rId20"/>
    <p:sldId id="274" r:id="rId21"/>
    <p:sldId id="270" r:id="rId22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8" d="100"/>
          <a:sy n="118" d="100"/>
        </p:scale>
        <p:origin x="11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g>
</file>

<file path=ppt/media/image33.jpg>
</file>

<file path=ppt/media/image34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204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100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82472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523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37584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2899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62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97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6/20/2023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4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2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7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0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6/20/2023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1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6/20/2023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96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804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66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6/20/2023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82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jpg"/><Relationship Id="rId4" Type="http://schemas.openxmlformats.org/officeDocument/2006/relationships/image" Target="../media/image33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40" y="11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340" y="863405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23" y="1131076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252054" y="871022"/>
            <a:ext cx="96852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- Khi </a:t>
            </a:r>
            <a:r>
              <a:rPr lang="en-US" dirty="0" err="1"/>
              <a:t>thiết</a:t>
            </a:r>
            <a:r>
              <a:rPr lang="en-US" dirty="0"/>
              <a:t> bi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 Internet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Wi-Fi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  <a:r>
              <a:rPr lang="en-US" dirty="0" err="1"/>
              <a:t>vô</a:t>
            </a:r>
            <a:r>
              <a:rPr lang="en-US" dirty="0"/>
              <a:t> </a:t>
            </a:r>
            <a:r>
              <a:rPr lang="en-US" dirty="0" err="1"/>
              <a:t>thiết</a:t>
            </a:r>
            <a:endParaRPr lang="en-US" dirty="0"/>
          </a:p>
          <a:p>
            <a:r>
              <a:rPr lang="en-US" dirty="0"/>
              <a:t>-  </a:t>
            </a:r>
            <a:r>
              <a:rPr lang="en-US" u="sng" dirty="0" err="1">
                <a:solidFill>
                  <a:srgbClr val="FF0000"/>
                </a:solidFill>
              </a:rPr>
              <a:t>Đảm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bảo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thiết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bị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đã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kết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nối</a:t>
            </a:r>
            <a:r>
              <a:rPr lang="en-US" u="sng" dirty="0">
                <a:solidFill>
                  <a:srgbClr val="FF0000"/>
                </a:solidFill>
              </a:rPr>
              <a:t> internet </a:t>
            </a:r>
            <a:r>
              <a:rPr lang="en-US" u="sng" dirty="0" err="1">
                <a:solidFill>
                  <a:srgbClr val="FF0000"/>
                </a:solidFill>
              </a:rPr>
              <a:t>để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cải</a:t>
            </a:r>
            <a:r>
              <a:rPr lang="en-US" u="sng" dirty="0">
                <a:solidFill>
                  <a:srgbClr val="FF0000"/>
                </a:solidFill>
              </a:rPr>
              <a:t>  </a:t>
            </a:r>
            <a:r>
              <a:rPr lang="en-US" u="sng" dirty="0" err="1">
                <a:solidFill>
                  <a:srgbClr val="FF0000"/>
                </a:solidFill>
              </a:rPr>
              <a:t>cài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đặt</a:t>
            </a:r>
            <a:r>
              <a:rPr lang="en-US" u="sng" dirty="0">
                <a:solidFill>
                  <a:srgbClr val="FF0000"/>
                </a:solidFill>
              </a:rPr>
              <a:t>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303E6-3479-B847-A747-756CF40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96" y="1953370"/>
            <a:ext cx="6123156" cy="2575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419111-B209-4B01-2977-57025354D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810" y="4612108"/>
            <a:ext cx="4777093" cy="214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0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099" y="987773"/>
            <a:ext cx="8596668" cy="2282202"/>
          </a:xfrm>
        </p:spPr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174" y="109922"/>
            <a:ext cx="8596668" cy="84957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qua Email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E9A7C-5D44-C762-2283-C4C44341D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62" y="1681056"/>
            <a:ext cx="5436258" cy="1727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408AB-EBF4-9612-A02F-7AA3464F0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52" y="1580485"/>
            <a:ext cx="4810748" cy="1684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801BE4-011E-1F75-2DE8-66F06D3E0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174" y="4356432"/>
            <a:ext cx="4590257" cy="25015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1F80B9-3516-63C8-05B4-B5AFD555D871}"/>
              </a:ext>
            </a:extLst>
          </p:cNvPr>
          <p:cNvSpPr txBox="1"/>
          <p:nvPr/>
        </p:nvSpPr>
        <p:spPr>
          <a:xfrm>
            <a:off x="291366" y="3539380"/>
            <a:ext cx="9867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Sau Khi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Email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hộp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vào</a:t>
            </a:r>
            <a:r>
              <a:rPr lang="en-US" dirty="0"/>
              <a:t> link </a:t>
            </a:r>
            <a:r>
              <a:rPr lang="en-US" dirty="0" err="1"/>
              <a:t>trong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DB8BD1-54D2-7203-F9F1-6F0036C32033}"/>
              </a:ext>
            </a:extLst>
          </p:cNvPr>
          <p:cNvSpPr txBox="1"/>
          <p:nvPr/>
        </p:nvSpPr>
        <p:spPr>
          <a:xfrm>
            <a:off x="291366" y="1010283"/>
            <a:ext cx="986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”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581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1565</TotalTime>
  <Words>1231</Words>
  <Application>Microsoft Office PowerPoint</Application>
  <PresentationFormat>Widescreen</PresentationFormat>
  <Paragraphs>102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Đăng kí một tài khoản qua Email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5 Cài đặt cứng thông tin Wi-Fi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200</cp:revision>
  <cp:lastPrinted>2023-06-15T12:33:35Z</cp:lastPrinted>
  <dcterms:created xsi:type="dcterms:W3CDTF">2023-06-02T04:17:49Z</dcterms:created>
  <dcterms:modified xsi:type="dcterms:W3CDTF">2023-06-20T05:51:51Z</dcterms:modified>
</cp:coreProperties>
</file>

<file path=docProps/thumbnail.jpeg>
</file>